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2" r:id="rId4"/>
    <p:sldId id="273" r:id="rId5"/>
    <p:sldId id="274" r:id="rId6"/>
    <p:sldId id="258" r:id="rId7"/>
    <p:sldId id="270" r:id="rId8"/>
    <p:sldId id="275" r:id="rId9"/>
    <p:sldId id="276" r:id="rId10"/>
    <p:sldId id="278" r:id="rId11"/>
    <p:sldId id="285" r:id="rId12"/>
    <p:sldId id="279" r:id="rId13"/>
    <p:sldId id="280" r:id="rId14"/>
    <p:sldId id="281" r:id="rId15"/>
    <p:sldId id="282" r:id="rId16"/>
    <p:sldId id="283" r:id="rId17"/>
    <p:sldId id="284" r:id="rId18"/>
    <p:sldId id="286" r:id="rId19"/>
    <p:sldId id="287" r:id="rId20"/>
    <p:sldId id="288" r:id="rId2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" initials="а" lastIdx="1" clrIdx="0">
    <p:extLst>
      <p:ext uri="{19B8F6BF-5375-455C-9EA6-DF929625EA0E}">
        <p15:presenceInfo xmlns:p15="http://schemas.microsoft.com/office/powerpoint/2012/main" userId="андре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3" autoAdjust="0"/>
    <p:restoredTop sz="94660"/>
  </p:normalViewPr>
  <p:slideViewPr>
    <p:cSldViewPr snapToGrid="0">
      <p:cViewPr varScale="1">
        <p:scale>
          <a:sx n="87" d="100"/>
          <a:sy n="87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E1BE1-5BE6-412D-BE1F-0C2FE7F81084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80BD-D7B6-4B1E-90AF-1DE9B5191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6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D80BD-D7B6-4B1E-90AF-1DE9B51919C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23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62BED8-AA21-5902-BA2D-AC79BF535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377" y="2060154"/>
            <a:ext cx="8825658" cy="1559779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ОГБПОУ «Плёсский колледж бизнеса и туризма»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910549-9A44-5F58-51CE-B431D0D8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511" y="428979"/>
            <a:ext cx="666045" cy="5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08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гуманитарных наук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1680632"/>
            <a:ext cx="3661471" cy="4863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24" y="2640192"/>
            <a:ext cx="7212376" cy="324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65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с возможностью работы на компьютерах с выходом в интернет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43" y="2555913"/>
            <a:ext cx="4706804" cy="3530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87" y="2555913"/>
            <a:ext cx="4644456" cy="34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29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Штаб организации Движения первых – для активной и ответственной молодежи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3" y="1887383"/>
            <a:ext cx="4627465" cy="3477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58" y="1887383"/>
            <a:ext cx="6188309" cy="347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3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проведения демонстрационного экзамена по экономическим дисциплинам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44" y="1680632"/>
            <a:ext cx="6492607" cy="486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92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Актовый зал – место для творчества и дружеских встреч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31" y="1948723"/>
            <a:ext cx="6349388" cy="478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92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57" y="4247560"/>
            <a:ext cx="3246303" cy="2434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57" y="1812832"/>
            <a:ext cx="3246303" cy="2434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57" y="211028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любимое место студентов - СТОЛОВАЯ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9" y="2240179"/>
            <a:ext cx="6266271" cy="3521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05" y="3216925"/>
            <a:ext cx="6159708" cy="34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05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Б– территория настоящих мужчин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08" y="1949984"/>
            <a:ext cx="5845395" cy="4401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03" y="1949984"/>
            <a:ext cx="3300929" cy="440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18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по техническому обслуживанию и ремонту автомобилей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1" y="1972019"/>
            <a:ext cx="5275899" cy="3971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90" y="2658327"/>
            <a:ext cx="5578901" cy="419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7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гостиничного типа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5" y="2150183"/>
            <a:ext cx="3173504" cy="423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1" y="2150182"/>
            <a:ext cx="5641784" cy="423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1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36B022-86CA-3C99-699A-FEEBAB96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51091"/>
            <a:ext cx="8761413" cy="706964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пожаловать!</a:t>
            </a: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5A9298-0DEF-34DF-0B43-57466FE2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511" y="428979"/>
            <a:ext cx="666045" cy="541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90" y="2137271"/>
            <a:ext cx="5739788" cy="430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6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19" y="2251075"/>
            <a:ext cx="5256862" cy="3114139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начинается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твой путь к УСПЕХУ!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248" y="2801920"/>
            <a:ext cx="4274599" cy="28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87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36B022-86CA-3C99-699A-FEEBAB96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51091"/>
            <a:ext cx="8761413" cy="706964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рады приветствовать Вас 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Плёсском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колледже бизнеса и туризма!</a:t>
            </a: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5A9298-0DEF-34DF-0B43-57466FE2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511" y="428979"/>
            <a:ext cx="666045" cy="5418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7" y="2074592"/>
            <a:ext cx="6384479" cy="3588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083" y="2753603"/>
            <a:ext cx="6054664" cy="340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11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36B022-86CA-3C99-699A-FEEBAB96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51091"/>
            <a:ext cx="8761413" cy="706964"/>
          </a:xfrm>
        </p:spPr>
        <p:txBody>
          <a:bodyPr/>
          <a:lstStyle/>
          <a:p>
            <a:pPr algn="ctr"/>
            <a:r>
              <a:rPr lang="ru-RU" sz="2400" dirty="0" smtClean="0"/>
              <a:t>У нас большие, светлые, уютные холлы, где организована мастерская по плетению маскировочных сеток для защитников Родины, участников СВО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5A9298-0DEF-34DF-0B43-57466FE2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511" y="428979"/>
            <a:ext cx="666045" cy="5418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57" y="1978615"/>
            <a:ext cx="4300918" cy="2417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57" y="2578866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48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36B022-86CA-3C99-699A-FEEBAB96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51091"/>
            <a:ext cx="8761413" cy="706964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у нас проходят линейки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5A9298-0DEF-34DF-0B43-57466FE2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511" y="428979"/>
            <a:ext cx="666045" cy="541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1938281"/>
            <a:ext cx="9906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04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E68F23-0776-1102-1FA3-47A1FAD6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38200"/>
            <a:ext cx="8761413" cy="1001888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аудитории – кабинет метрологии, стандартизации и инженерной графики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010ACF-85B5-E1FC-B944-7F1D74FD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511" y="428979"/>
            <a:ext cx="666045" cy="541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63" y="2008117"/>
            <a:ext cx="8031794" cy="45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77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Лингафонный кабинет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01" y="2034138"/>
            <a:ext cx="8141465" cy="45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22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Площадка для проведения отборочных соревнований чемпионата «Профессионалы» по компетенции «Туризм»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8" y="2263893"/>
            <a:ext cx="5111826" cy="3848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27" y="2263893"/>
            <a:ext cx="5176441" cy="38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3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A4388B-FAAE-0FB6-54BA-70C6165B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0" y="428979"/>
            <a:ext cx="643468" cy="54186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C7FA098-7A41-63B4-5FA5-A2554505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/>
              <a:t>Площадка для проведения отборочных соревнований чемпионата «Профессионалы» по компетенции «Туризм»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5" y="1975239"/>
            <a:ext cx="5469307" cy="4114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92" y="1972020"/>
            <a:ext cx="5473586" cy="411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60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2198</TotalTime>
  <Words>156</Words>
  <Application>Microsoft Office PowerPoint</Application>
  <PresentationFormat>Широкоэкранный</PresentationFormat>
  <Paragraphs>21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Совет директоров</vt:lpstr>
      <vt:lpstr>ОГБПОУ «Плёсский колледж бизнеса и туризма» </vt:lpstr>
      <vt:lpstr>Добро пожаловать!</vt:lpstr>
      <vt:lpstr>Мы рады приветствовать Вас в Плёсском колледже бизнеса и туризма!</vt:lpstr>
      <vt:lpstr>У нас большие, светлые, уютные холлы, где организована мастерская по плетению маскировочных сеток для защитников Родины, участников СВО</vt:lpstr>
      <vt:lpstr>Здесь у нас проходят линейки </vt:lpstr>
      <vt:lpstr>Наши учебные аудитории – кабинет метрологии, стандартизации и инженерной графики</vt:lpstr>
      <vt:lpstr>Лингафонный кабинет</vt:lpstr>
      <vt:lpstr>Площадка для проведения отборочных соревнований чемпионата «Профессионалы» по компетенции «Туризм»</vt:lpstr>
      <vt:lpstr>Площадка для проведения отборочных соревнований чемпионата «Профессионалы» по компетенции «Туризм»</vt:lpstr>
      <vt:lpstr>Кабинеты гуманитарных наук</vt:lpstr>
      <vt:lpstr>Библиотека с возможностью работы на компьютерах с выходом в интернет </vt:lpstr>
      <vt:lpstr>Штаб организации Движения первых – для активной и ответственной молодежи </vt:lpstr>
      <vt:lpstr>Центр проведения демонстрационного экзамена по экономическим дисциплинам </vt:lpstr>
      <vt:lpstr>Актовый зал – место для творчества и дружеских встреч</vt:lpstr>
      <vt:lpstr>Спортивный зал</vt:lpstr>
      <vt:lpstr>Самое любимое место студентов - СТОЛОВАЯ</vt:lpstr>
      <vt:lpstr>Блок Б– территория настоящих мужчин</vt:lpstr>
      <vt:lpstr>Мастерская по техническому обслуживанию и ремонту автомобилей </vt:lpstr>
      <vt:lpstr>Общежитие гостиничного типа</vt:lpstr>
      <vt:lpstr>Здесь начинается  твой путь к УСПЕХУ!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ВЫПУСКНАЯ КВАЛИФИКАЦИОННАЯ РАБОТА НА ТЕМУ « ОРГАНИЗАЦИЯ СЛЕСАРНО-МЕХАНИЧЕСКОГО УЧАСТКА НА ПРИМЕРЕ ПРЕДПРИЯТИЯ ООО “ПромСнаб”»</dc:title>
  <dc:creator>андрей</dc:creator>
  <cp:lastModifiedBy>Светлана</cp:lastModifiedBy>
  <cp:revision>33</cp:revision>
  <dcterms:created xsi:type="dcterms:W3CDTF">2024-06-15T15:13:24Z</dcterms:created>
  <dcterms:modified xsi:type="dcterms:W3CDTF">2024-07-18T10:44:01Z</dcterms:modified>
</cp:coreProperties>
</file>